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D6C1-8825-1E30-F6C5-F9AE31169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AACBD-5A86-2134-0553-E5C913F60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092AB-E2B6-C665-45D7-0B103F1E8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CF903-9ACB-8398-8CD8-4CFD402C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B19A7-D547-4157-3A9C-BD4D159D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6701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8FAB-0205-B3E1-A514-D5134CDF2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FD2D23-D566-99B8-D4AE-234376903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D571C-5B77-51D4-E9E5-D6071662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8DEB3-4CFB-A38F-F35B-3678B3E3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48B2-2246-0293-3C2B-CA69928C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345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F5C9A-7FFC-C587-364F-9A9A1CFB6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358D6-047F-7846-26EB-600E120F5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A8877-ABD3-E616-626F-8EB20BA8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F5150-524A-AB4B-C386-EEF32CB4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9CA07-F232-BADA-04C3-9D9B1F56F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1157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01093-D4B4-85D6-C644-63C182DE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D2CB8-FCFB-A181-0C4E-E7CC5958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F2FFA-E05C-B8D6-0E3B-8882BD77A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77C0A-400B-38D3-901E-1DE2A68A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B82EB-27BD-F339-86ED-98E1EC8E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8682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9C19-C0D9-A05F-2015-71CAE49C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E9E918-A7E5-8DA4-B1BF-8920F7BE8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2A9E3-492D-0735-B4FC-2A5404E5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9F80A-6516-E004-69B7-ED416A71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C44EA-D596-88B9-1174-6A442218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6598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F5BA-CADF-13CB-2D97-82033C85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66E1F-7A08-D2D1-9A61-89F860516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ADDA2D-855D-0C90-4800-1109D2CB7A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8D2D6-521D-FEAB-8A2A-0EA7846AA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0A7C5-2E42-CD9F-55A2-1DCF75CF8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339D2-1104-3064-21A8-EF522BC0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3016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0FC8-B4A2-C051-D81C-131A7B59C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84577-E873-55EB-F925-144B4C2AB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123C8-6A7C-4AFA-0CB3-D27E3B148A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EF10B-EF9E-D014-2CC9-A0335DC5C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DA614-254E-7A83-108E-0B51437CA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0AEC79-3C2C-E833-4125-736FCC42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254F3-1527-C068-AE21-97DD7BD9E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8A77D3-5692-5AEA-8B3F-C5819186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862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16ED-B832-C9FE-6CD3-09CC3EFF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AB4B8-9CF1-8A8F-9867-8D8A7AC96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6F4BE-28B8-AF77-8D93-3B505ADB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44F79-AF78-129A-0463-8AE13FE0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227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96FC0C-7012-4479-08A1-9FCF7AE7E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3194D-40B0-7778-F8C5-2CF31736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953BE-3421-753A-0C2A-6A7E58A59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943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EBDF-DD8F-68D5-31CF-6B59713B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DBA4-B227-6A48-FCD9-EF997D31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97F18-4BBE-2371-93D5-878583726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D64F5-46BF-31BE-8EF9-7EE7641B5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9BC26-A5AF-15CB-8E57-C3E28548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8C855-F271-62E3-9A6B-700C67C4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1350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04E0-67D0-6124-C85F-1B76F28B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9B2B0-1B11-4D20-25AF-823270299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B73A3-7EF6-CF54-71E5-CF2CF896C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D8C4C-397D-D7BF-8017-DC532CEFD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9F2FD-8065-A18F-643A-791647827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4F36A-AC14-EDD7-CC58-B9E40442A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9315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47083-03BC-B3E2-27FA-91325A8B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20251-1000-EEEB-BBA2-BA7FE3D11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28B59-F405-E6CA-DF17-FB0CFB3A11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26A94-95D9-47D7-94BC-0AC7BA396649}" type="datetimeFigureOut">
              <a:rPr lang="en-NL" smtClean="0"/>
              <a:t>06/23/2023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7C928-01B3-136F-A2E8-3E559E09C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FC560-593A-EAFF-1BFC-B7E7C6CA1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72945-1A15-42BE-82DA-9B7F138BCFB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886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F6B2-BD6F-D691-9CB4-4D80C7BA44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Oefenexamen</a:t>
            </a:r>
            <a:r>
              <a:rPr lang="en-US"/>
              <a:t> AZ-104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811AC-37E7-D112-A533-4830064511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85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3A3E-A9AC-DCB0-5548-F9AE85FC7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A560-0EF3-0D06-D015-319D23A1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F983C-590F-FA8D-F5F6-0D7602548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006" y="0"/>
            <a:ext cx="780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1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ACA6-ED8A-9FD5-C933-1BAF6CE1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B704-9F3B-3DD1-42DE-E4439C35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C8AB4-3E6B-6A9F-9513-F6614AE6B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850" y="109537"/>
            <a:ext cx="3648075" cy="3058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1CB8B-C04C-60E0-E142-A7F666E9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219075"/>
            <a:ext cx="77247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6881-56DC-1B3C-CD33-E970C351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39E4-EC4B-B2C6-E772-64F2FD076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BBAD6-9CC5-3EB1-60F3-B2600F193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657225"/>
            <a:ext cx="81438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424E-2D31-6B3E-4F29-0343C622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5D3FF-FA10-CD37-00C7-1A7D16D75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E9716-5C53-5FE8-375D-E2E281C6D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366" y="0"/>
            <a:ext cx="717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1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0CA7F-2C8B-A222-4452-F600CF6B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41E3F-8229-03DE-AAA3-514683749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A1862-4F68-22D9-4AD8-2C5D2854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919162"/>
            <a:ext cx="80200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6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A097-E63F-6738-6A36-D6CF95F2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0528F-786B-693F-5D67-F88C239CC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5B808-9E66-A5B2-AA06-56681185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1" y="0"/>
            <a:ext cx="7554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0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BB98-56D5-0175-BDE7-6FA3C883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5496-CB8B-037C-8451-3A719FCD3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1D811-C450-6426-BE01-AAE135CCB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1085850"/>
            <a:ext cx="82962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07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C13A-D7E0-A52A-68DA-7D7647CC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66990-8192-7917-7BAC-3C5F5CFA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3DBD8-CB55-BB50-7CBB-DE1006A9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15" y="0"/>
            <a:ext cx="7198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50BE-A996-B179-3EA6-46E58BD2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8CB92-2C3C-DC15-B467-A9AD0816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0D01E-4D61-5673-2C3E-9CC60E163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404812"/>
            <a:ext cx="80962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7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16BD-7063-4AAC-A9D9-406F4718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AB75-A3EE-3F3B-C26F-2C92E8599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0A72F-5406-3AB3-236B-7B72EFE0A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96" y="0"/>
            <a:ext cx="7253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9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CBD20-6A03-5C36-2D84-FFB40326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B6406-AD3B-603C-7CA2-89E955CAD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4E7F7-7AEA-503F-735F-57FB12C44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495300"/>
            <a:ext cx="81724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69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A553-F8C1-725C-2EA3-9C9093B6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E737-BE42-7EEC-2A47-A81B69109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983AA-5255-AE43-CC03-3E2E2368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966787"/>
            <a:ext cx="83439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22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F3BD7-F823-587E-75F4-5802091A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5731-3001-0BBB-24BA-DC0EF581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2740A-FDDF-6618-B4DB-0AEC28FC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85" y="0"/>
            <a:ext cx="7252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7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0AAE-6437-D01C-FFB5-EB35D34E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CE52-4D4A-1BE5-C62E-4794D2A11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D5CB6-3664-A71D-A8CB-ED85E04B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914400"/>
            <a:ext cx="82581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2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BF66-A341-4C8B-CC4F-31ADCE414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0AC36-3C2D-92F6-4614-A1B4B6EC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7AA26-87BF-0334-5598-9B30B421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93" y="0"/>
            <a:ext cx="7257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0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E94E1-211E-44B5-8528-7F2222AF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4B3DA-1B30-904D-D2A3-D254461D9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/>
              <a:t>New-</a:t>
            </a:r>
            <a:r>
              <a:rPr lang="en-US" sz="1400" dirty="0" err="1"/>
              <a:t>AzResource</a:t>
            </a:r>
            <a:endParaRPr lang="en-US" sz="1400" dirty="0"/>
          </a:p>
          <a:p>
            <a:r>
              <a:rPr lang="en-US" sz="1400" dirty="0"/>
              <a:t>New-</a:t>
            </a:r>
            <a:r>
              <a:rPr lang="en-US" sz="1400" dirty="0" err="1"/>
              <a:t>AzResourceGroup</a:t>
            </a:r>
            <a:endParaRPr lang="en-US" sz="1400" dirty="0"/>
          </a:p>
          <a:p>
            <a:r>
              <a:rPr lang="en-US" sz="1400" dirty="0"/>
              <a:t>New-</a:t>
            </a:r>
            <a:r>
              <a:rPr lang="en-US" sz="1400" dirty="0" err="1"/>
              <a:t>AzResourceGroupDeployment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</a:t>
            </a:r>
            <a:r>
              <a:rPr lang="en-US" sz="1400" dirty="0" err="1"/>
              <a:t>TemplateFile</a:t>
            </a:r>
            <a:endParaRPr lang="en-US" sz="1400" dirty="0"/>
          </a:p>
          <a:p>
            <a:r>
              <a:rPr lang="en-US" sz="1400" dirty="0"/>
              <a:t>-</a:t>
            </a:r>
            <a:r>
              <a:rPr lang="en-US" sz="1400" dirty="0" err="1"/>
              <a:t>TemplateObject</a:t>
            </a:r>
            <a:endParaRPr lang="en-US" sz="1400" dirty="0"/>
          </a:p>
          <a:p>
            <a:r>
              <a:rPr lang="en-US" sz="1400" dirty="0"/>
              <a:t>-</a:t>
            </a:r>
            <a:r>
              <a:rPr lang="en-US" sz="1400" dirty="0" err="1"/>
              <a:t>TemplateUri</a:t>
            </a:r>
            <a:endParaRPr lang="en-NL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4F898-53A6-0E1C-BC8C-8A084D36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400844"/>
            <a:ext cx="80867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34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F3A5-867D-EDA5-476F-19FD925F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CA9C-E037-1531-323D-D9092441C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09F64-7ADA-61BD-9704-A053D2F5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286318"/>
            <a:ext cx="839152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A06A0-FD66-F56A-CD81-588F43AE4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1321935"/>
            <a:ext cx="6562725" cy="55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0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429E-E6FE-B98C-0A97-9CE07675F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D1D07-EC57-D9B3-2933-173EC3EAE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D2CA6-FE50-8CC6-21EF-4C9719F2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45" y="0"/>
            <a:ext cx="6949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16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377ED-9A83-5D64-C5A2-367F2A0B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23344-C335-A246-4254-B7C302AA4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15375" y="0"/>
            <a:ext cx="3476625" cy="4133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525C8-10CD-098E-CE2C-D4BBFA232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62" y="0"/>
            <a:ext cx="78771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44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0569-DC90-17A7-AE05-4709DAD67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B477E-9CFC-7B05-5BC9-1E6014648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45A14-B81C-9556-386F-7F34C18E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076325"/>
            <a:ext cx="79057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19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BD27-D3C0-EDC6-00C7-DAB26996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C2479-F2E5-292C-173B-CFFA2CBB6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5FA35-0555-4506-3971-FE8914526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27" y="0"/>
            <a:ext cx="765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0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4D3-4FE4-797F-09BC-A48D6530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132D2-C426-0E37-5B31-B8E5078C1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E9DF2-1E60-CE97-3483-8727DDD0A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0"/>
            <a:ext cx="7200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7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B100-F657-92B4-B97A-CD9B6192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01C32-C69E-4D58-46F6-A85A8CC4A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0BDB0-4228-DCA2-3762-9541B57F7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25"/>
            <a:ext cx="8382000" cy="539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8F139-9953-66D1-2142-FAD30042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510" y="3416300"/>
            <a:ext cx="3210339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14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8019-49FF-84DF-41CE-ED7FDAF5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C6A5-F17C-14D7-67D1-34037A40A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0AFA4-15A2-1A0A-457E-B5C4F5C2F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929" y="0"/>
            <a:ext cx="7222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37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DD7D-AC66-CC3A-91ED-AD730C7B8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96C35-C358-10CA-770C-D571C3BF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EBE736-F7C0-68A0-DEA3-B79C45D4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942975"/>
            <a:ext cx="79343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34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A240-BF8A-6986-E606-B8C6F87F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386D0-1260-1C1B-0B7A-6120C4629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AEA9B-CDC0-BFBD-A1F4-E0A28396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51" y="0"/>
            <a:ext cx="7151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03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25DF-E014-8707-9938-87ED0EA4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9B6C3-479D-5885-816C-F36D8C9A1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4BE58-DD1D-84BA-C81F-959D5C30C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795337"/>
            <a:ext cx="81248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44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B89A-7345-ED4F-277A-F14B6ACA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5D4E-FC57-21A7-D5AA-D1691B08F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D1B1A-C7C2-CE4F-3A7C-A2B6EC4E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0" y="0"/>
            <a:ext cx="7165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2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681C-43E1-E918-6F4D-8213BBA3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CCCB0-4621-0484-39F0-B5C078AFB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977F0-DC69-6C63-98AA-4D2CD4BC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1033462"/>
            <a:ext cx="80867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1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19C1-5AC1-22E8-8211-B06DA8BD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244E4-FF5D-00A5-F393-D145A6901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0FC37-CE62-22BE-56C8-22BE03B6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19" y="0"/>
            <a:ext cx="8093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59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2617-0938-8701-F913-40D6C2E61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D123E-AD84-98B0-4510-C5BA47B5F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0AD38-DD64-4FA7-943B-24E8A9A2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28587"/>
            <a:ext cx="80295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9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934A-412F-79C1-8051-474ABCC5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F95B6-8812-8F0D-718C-BD2600D0C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320D7-F6B3-A01A-E260-3FC5B600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08" y="0"/>
            <a:ext cx="7659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6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2E9D-6BEE-EFB9-7048-9413DC93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C356C-7046-6778-34AD-50CD87775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ABB6F-9DF9-3A35-20EE-3946D73A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876300"/>
            <a:ext cx="8001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51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2DAE-352A-E54A-FE19-0D0618222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A15D2-51A6-FF9D-8BFD-EBD231AE7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C752C-C044-912A-07CA-02CABEB6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15" y="0"/>
            <a:ext cx="79237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13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1A576-35DC-12BB-19EE-89F5E48A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A48C-792A-8A46-F3E0-EC023AAD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6B5B5-B9DC-9548-53B5-A200F0C54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180" y="0"/>
            <a:ext cx="758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99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DA7BB-AEB1-A146-B6EF-BF95FFF0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A5BDC-10B5-BA92-0A7D-3A892522D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C4A16-275C-1493-1A79-0CE09867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538162"/>
            <a:ext cx="80391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068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830B-4940-59AB-B991-9A96C13C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5F14-85E8-F12D-903A-BBE84BB77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FBEF5-2AB9-C284-9A2F-8DF454E4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64" y="0"/>
            <a:ext cx="712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71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0C14-1B79-732F-99C3-E2F996B6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EDA5-035A-D52E-EC9E-3935C9FF8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192D5-019B-74EE-D6A8-887D09086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966787"/>
            <a:ext cx="81057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0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9B99-30A7-6E6F-0102-B02DD3E5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57579-1150-4D64-F128-819880AF6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DF98F-4CD7-B759-F202-664DE7ACA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56" y="0"/>
            <a:ext cx="7212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6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876D-E9DB-798A-9FD9-2E861DF7C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A0F3B-3D92-10A1-E440-5184FF766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0,1,4,12,60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05420-D52A-8DED-76D2-39D5821C0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95262"/>
            <a:ext cx="81438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3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BD56-FF49-450E-C12D-0BD9B4126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B9661-3029-D49F-DFC5-9A1D0B5E4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A2546-7970-9321-655E-4797F9E65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350" y="0"/>
            <a:ext cx="4057650" cy="226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615AB-8134-49F7-1F4C-37E48DAC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5" y="2297906"/>
            <a:ext cx="8420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7BF45-BD9C-35F3-F1D3-599AB620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CE1AD-C0C6-11C7-E35F-2EE198BB2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CF271-7C20-E243-AAAC-CDDFEEA65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419100"/>
            <a:ext cx="79914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22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E2918-7ED9-541B-487B-DFB80FD5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395F-0BE6-BC68-E372-96D30D667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D10C0-C111-D1D2-F24C-F54B56D1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554" y="0"/>
            <a:ext cx="7702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08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F65B-7E53-B0CD-5A6A-27F52621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FFB1-7008-0524-4573-9DCA5382A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49E05-CF2C-A001-5137-4A069311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0"/>
            <a:ext cx="5410200" cy="2048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4620B-0222-BDBA-07C1-D44D5A588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300"/>
            <a:ext cx="82486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94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74399-6C47-7BB2-52E1-CC64D9F4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72C1D-9259-F6B3-77C3-D0FD15633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C7956-BECE-F1F5-7C0D-D7E6136A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8"/>
            <a:ext cx="8153400" cy="3590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5DDEA-4FB4-AC26-3D58-8D26CAAD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77" y="557212"/>
            <a:ext cx="4071110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06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B7B3-83CC-7621-7DC4-0CD50C6D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D8EA4-1368-D2EA-4C04-01C7249C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4FCB3-BE98-0463-339D-A0060DC37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03993"/>
            <a:ext cx="4133850" cy="1647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0DA7F-C5B7-DCDE-2D0E-8974709F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1825625"/>
            <a:ext cx="80867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1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764B-A119-58EB-118E-D5345DF8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A73A0-8108-C803-2CDD-DD83A2439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5F2E9-AD18-22B0-7B67-5F887DB7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838200"/>
            <a:ext cx="79629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52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8767D-0DE6-002C-FA37-BA44AFC0B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B32FD-FEBE-7974-6325-1BAB4E066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6D6E5-3BD8-C7AA-CB81-2DA9442BD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31" y="0"/>
            <a:ext cx="761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62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035D-D25F-D263-0232-B1E52BC77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74476-FDF4-F16D-5118-4FF6342E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53C35-D097-1CAA-87A0-C755C625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762000"/>
            <a:ext cx="81629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84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9AC0-79E0-E476-A61D-3DBC2167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E16A-2F6C-EFF8-76B1-A3491E2ED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A1B22-E2CC-A648-3FC0-7E54B01AB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226" y="0"/>
            <a:ext cx="7271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90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64AC-D475-F546-736B-5A46D908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3A650-B3A1-61B7-3E39-58FD72199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3EDFC-DD44-D2CF-40EF-F08AB110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66687"/>
            <a:ext cx="828675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8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DF49-3D6D-969F-CECF-22742C20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29E9-3E5A-5884-8B41-04436B09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FE11C-B46B-DD78-2E3A-C9248012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145" y="0"/>
            <a:ext cx="739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9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5A4F-6D48-84DA-228A-E1644A66D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21E4A-4A09-8CAD-23D0-3E18B48FA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B39FF-70A9-4D45-0D0B-F8B8ECF7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85093" cy="649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245A5-3E20-1DAA-911F-908C0DAF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225" y="1690688"/>
            <a:ext cx="50577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59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BA15C-669F-F0F5-4903-12EC13BD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255C2-8F0D-076C-5E42-D1D699BDB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243F91-197E-FB11-5CFB-E6351577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853" y="0"/>
            <a:ext cx="7026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3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48EB-F3BA-8353-05FD-73CDA00EE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AA6D-2E2D-BFF3-25AD-84B46B29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CA304-8755-274B-0789-5DF6D0BE6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87" y="600075"/>
            <a:ext cx="81248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1628-0415-B658-AC20-2D44A482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FB0FB-8913-0D61-D136-D90990BAA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A8DBA-179C-7687-2643-CC1D7FBD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41" y="0"/>
            <a:ext cx="6504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36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D15C5-B3B4-4513-4589-E2FE96FD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1D625-819B-A5AC-1864-6B6252C59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99381-F2D7-2CF2-6B0D-0715FD885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0" y="90487"/>
            <a:ext cx="3124200" cy="412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08F07-7AF9-0F39-7270-77333A9E9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847725"/>
            <a:ext cx="72199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6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8117-3344-FD96-7CE1-9B4819F2F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10BB6-7F58-2929-3E01-27B58ADB5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0F34CC-282B-0278-BA76-C24792EA3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209675"/>
            <a:ext cx="72009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38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3944-F595-2F57-9231-0F0AFFEF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A3B9F-F288-17E7-8397-0315BA845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6285B-5AB7-6230-1F8F-75E06B50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815" y="0"/>
            <a:ext cx="7594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384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25FB2-0C45-2F01-2F50-E08D6E7A5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DED6F-30C9-8BFA-105C-5DAF2AACD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F3F08-13F2-3E17-40D2-B5C5583A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161925"/>
            <a:ext cx="8048625" cy="459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27C2E-D9D6-A037-D132-6080EE7D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175" y="3028950"/>
            <a:ext cx="47053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3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03AAE-BE0D-7339-FE38-9A26B8D85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800C1-CB5E-2BA9-56E0-D37937378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4AA9C-6DBF-37F0-E691-CC2516A3D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566737"/>
            <a:ext cx="81724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15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4D92-FA97-8319-083E-E58BB2D0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B95EF-E7F8-D991-BD37-7CCB5429C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79846-D138-9C2B-A786-BC6B9514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738187"/>
            <a:ext cx="80295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40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E7CD5-9E67-1A16-7952-1CB6779E7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A212B-21F0-5B78-7C47-3C2969B2D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F4D32-59D7-B4E9-61AD-D66F33CCF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46" y="0"/>
            <a:ext cx="7661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34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087D-DF8C-C7BC-4126-DC96C482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3CCD1-A16F-ACE1-DF50-4E1D6ABF1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D23C-6B46-50C4-F07B-987FCAF0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37" y="685800"/>
            <a:ext cx="80867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77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4E6DC-B9E0-245E-3BA8-476967B6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B530-D2F1-4924-3471-3447BD3C9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D6187-2931-6B43-9092-DDF7A290E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39" y="0"/>
            <a:ext cx="7525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7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2A0AA-CDD9-CB8A-ED35-247E28F6A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81560-D24B-372A-0FDD-E2E1D4197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07043-36CB-349A-6655-077F0F50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300" y="0"/>
            <a:ext cx="714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8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8CB8D-FA99-BD93-FE1D-31A4897E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B2495-D439-46E8-9BB1-79E5B72F9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F6E03-D7C9-1B43-2EA8-D9E714E55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571500"/>
            <a:ext cx="79724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403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0DA6-C803-797C-D952-CD9C58B5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04712-445C-33DB-AB28-331996C9E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3F032-A7E1-285E-9DCA-F27C5B21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8999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03C33-385F-A895-111E-1DF52D7F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468" y="4405311"/>
            <a:ext cx="5235550" cy="221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79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A06E-9FBC-AE94-FE66-ED33C7D4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A0959-58DB-61F7-E527-DF3EA30E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9781-F809-5041-E74F-159601A2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5787424" cy="540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8E752-51E0-3535-066B-1049733D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453" y="4600575"/>
            <a:ext cx="6721547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0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5765-6E1C-E16B-09C0-BB7458D60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76FC0-CF47-3B81-90F5-81CDC96A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AC0BD-3641-AB55-9B23-9664462A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66" y="0"/>
            <a:ext cx="6333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64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2065-409C-159B-2696-86AFB9D77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C1B16-199A-4DCC-EFFE-4ECF28497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59AB8-F34D-1D2D-36AF-942975DB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590550"/>
            <a:ext cx="70961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09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B7CE-532C-01A2-D0A5-92F95C1A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0696C-2BA7-FACA-CF00-D346A4B8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8DDB0-8805-F01C-18E1-8240DED6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073" y="0"/>
            <a:ext cx="6567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AB5B-BDD0-E2DB-5907-8DFACBB8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D5770-BF07-FDD1-FE97-D81E7E28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99EBB-CB24-3449-3F22-6A9FCEA3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33337"/>
            <a:ext cx="68865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876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65C2-0F4C-5FAC-0064-0C47DD0E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4AFB-EE60-FB7D-891C-3F99AD631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A8A1F-1286-32DE-653B-89C66AEB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476" y="0"/>
            <a:ext cx="5883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82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D59E-63EB-1D52-996D-0D5949DC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B854F-816F-CEAB-64F8-FF85F0712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6C6B3-5E88-844E-434C-E0707F93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709612"/>
            <a:ext cx="82010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341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FAD3-E65C-8C4B-6814-BF48C50B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D2494-A15B-9A2C-C427-E8DDCEA8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281D8-56A4-CC32-E4C6-9500FFCCF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934" y="0"/>
            <a:ext cx="7372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D341B-34BF-22A8-EC10-231709AE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F5DC-4C4B-2D77-0FC5-A906C4EDC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9FC5A-0ACF-BA59-8268-877637302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957262"/>
            <a:ext cx="80486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924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E307-7122-3809-F686-FED0FA81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D9EFB-73EA-7D0B-6142-16DC7CD48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FF7F9-BE74-AB3F-E352-075EAD2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762000"/>
            <a:ext cx="80486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88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B990-210C-70D5-F7AC-AA60E4B5C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CE900-00E4-0B64-15AD-2468EB6A2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9933-760C-4CEB-01B7-CCA1967A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0"/>
            <a:ext cx="6229350" cy="2135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01DAF-3646-A706-E65E-8C6270C0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" y="2254250"/>
            <a:ext cx="80105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4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92DA-5B5E-BE9E-C8DA-F21228CE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38D0-1C4C-C06A-5C28-CE59DC1A1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BFBF0-67A0-3C89-C25D-D82AF8D1B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57162"/>
            <a:ext cx="5838825" cy="1976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53BAEE-388A-8565-6CA4-4A89450A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1700"/>
            <a:ext cx="81248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42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Office PowerPoint</Application>
  <PresentationFormat>Widescreen</PresentationFormat>
  <Paragraphs>20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5" baseType="lpstr">
      <vt:lpstr>Arial</vt:lpstr>
      <vt:lpstr>Calibri</vt:lpstr>
      <vt:lpstr>Calibri Light</vt:lpstr>
      <vt:lpstr>Office Theme</vt:lpstr>
      <vt:lpstr>Oefenexamen AZ-104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biesheuvel</dc:creator>
  <cp:lastModifiedBy>Patrick Biesheuvel</cp:lastModifiedBy>
  <cp:revision>2</cp:revision>
  <dcterms:created xsi:type="dcterms:W3CDTF">2023-06-23T06:02:48Z</dcterms:created>
  <dcterms:modified xsi:type="dcterms:W3CDTF">2023-06-23T08:26:46Z</dcterms:modified>
</cp:coreProperties>
</file>